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967746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Computação Quântica: Evolução e Impacto em 2024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441746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Uma jornada explorando a ascensão da computação quântica, desde seus fundamentos até os avanços de 2024 e o potencial transformador para o futuro.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5848350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9DB577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03340" y="5997059"/>
            <a:ext cx="11584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GC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82078" y="5829895"/>
            <a:ext cx="5147191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por Gabriel Sampaio da Silva Cordeiro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198721"/>
            <a:ext cx="7190780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Princípios Fundamentais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254781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6563558" y="2657118"/>
            <a:ext cx="12858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52323" y="2547818"/>
            <a:ext cx="27827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Superposição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52323" y="3046452"/>
            <a:ext cx="2782729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Qubits podem ser 0, 1, ou uma combinação de ambos, processando várias informações ao mesmo tempo.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54781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9" name="Text 6"/>
          <p:cNvSpPr/>
          <p:nvPr/>
        </p:nvSpPr>
        <p:spPr>
          <a:xfrm>
            <a:off x="10361890" y="2657118"/>
            <a:ext cx="1952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83992" y="2547818"/>
            <a:ext cx="27827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Emaranhamento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83992" y="3046452"/>
            <a:ext cx="2782729" cy="222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Qubits interligados, onde o estado de um afeta diretamente o estado de outro, independentemente da distância.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198" y="5791914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3" name="Text 10"/>
          <p:cNvSpPr/>
          <p:nvPr/>
        </p:nvSpPr>
        <p:spPr>
          <a:xfrm>
            <a:off x="6529864" y="5901214"/>
            <a:ext cx="19585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52323" y="5791914"/>
            <a:ext cx="325505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Interferência Quântica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52323" y="6290548"/>
            <a:ext cx="661427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Amplifica as soluções corretas e cancela as incorretas, otimizando a busca por respostas.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550" y="729734"/>
            <a:ext cx="7576899" cy="1272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spc="-40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 Evolução da Computação Quântica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1104067" y="2337554"/>
            <a:ext cx="30480" cy="5162193"/>
          </a:xfrm>
          <a:prstGeom prst="roundRect">
            <a:avLst>
              <a:gd name="adj" fmla="val 110180"/>
            </a:avLst>
          </a:prstGeom>
          <a:solidFill>
            <a:srgbClr val="494A4B"/>
          </a:solidFill>
          <a:ln/>
        </p:spPr>
      </p:sp>
      <p:sp>
        <p:nvSpPr>
          <p:cNvPr id="5" name="Shape 2"/>
          <p:cNvSpPr/>
          <p:nvPr/>
        </p:nvSpPr>
        <p:spPr>
          <a:xfrm>
            <a:off x="1340644" y="2825948"/>
            <a:ext cx="783550" cy="30480"/>
          </a:xfrm>
          <a:prstGeom prst="roundRect">
            <a:avLst>
              <a:gd name="adj" fmla="val 110180"/>
            </a:avLst>
          </a:prstGeom>
          <a:solidFill>
            <a:srgbClr val="494A4B"/>
          </a:solidFill>
          <a:ln/>
        </p:spPr>
      </p:sp>
      <p:sp>
        <p:nvSpPr>
          <p:cNvPr id="6" name="Shape 3"/>
          <p:cNvSpPr/>
          <p:nvPr/>
        </p:nvSpPr>
        <p:spPr>
          <a:xfrm>
            <a:off x="867489" y="2589371"/>
            <a:ext cx="503634" cy="503634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7" name="Text 4"/>
          <p:cNvSpPr/>
          <p:nvPr/>
        </p:nvSpPr>
        <p:spPr>
          <a:xfrm>
            <a:off x="1060966" y="2688550"/>
            <a:ext cx="116681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350651" y="2561392"/>
            <a:ext cx="320647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2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Fase Teórica (1980-2000)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350651" y="3013710"/>
            <a:ext cx="6009799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Conceitos fundamentais foram propostos, como o algoritmo de Shor para quebrar a criptografia clássica.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40644" y="4621292"/>
            <a:ext cx="783550" cy="30480"/>
          </a:xfrm>
          <a:prstGeom prst="roundRect">
            <a:avLst>
              <a:gd name="adj" fmla="val 110180"/>
            </a:avLst>
          </a:prstGeom>
          <a:solidFill>
            <a:srgbClr val="494A4B"/>
          </a:solidFill>
          <a:ln/>
        </p:spPr>
      </p:sp>
      <p:sp>
        <p:nvSpPr>
          <p:cNvPr id="11" name="Shape 8"/>
          <p:cNvSpPr/>
          <p:nvPr/>
        </p:nvSpPr>
        <p:spPr>
          <a:xfrm>
            <a:off x="867489" y="4384715"/>
            <a:ext cx="503634" cy="503634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2" name="Text 9"/>
          <p:cNvSpPr/>
          <p:nvPr/>
        </p:nvSpPr>
        <p:spPr>
          <a:xfrm>
            <a:off x="1030724" y="4483894"/>
            <a:ext cx="177046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350651" y="4356735"/>
            <a:ext cx="4138851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2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Provas de Conceito (2000-2020)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350651" y="4809053"/>
            <a:ext cx="6009799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Primeiros dispositivos experimentais com poucos qubits foram criados, abrindo caminho para a computação quântica prática.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40644" y="6416635"/>
            <a:ext cx="783550" cy="30480"/>
          </a:xfrm>
          <a:prstGeom prst="roundRect">
            <a:avLst>
              <a:gd name="adj" fmla="val 110180"/>
            </a:avLst>
          </a:prstGeom>
          <a:solidFill>
            <a:srgbClr val="494A4B"/>
          </a:solidFill>
          <a:ln/>
        </p:spPr>
      </p:sp>
      <p:sp>
        <p:nvSpPr>
          <p:cNvPr id="16" name="Shape 13"/>
          <p:cNvSpPr/>
          <p:nvPr/>
        </p:nvSpPr>
        <p:spPr>
          <a:xfrm>
            <a:off x="867489" y="6180058"/>
            <a:ext cx="503634" cy="503634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7" name="Text 14"/>
          <p:cNvSpPr/>
          <p:nvPr/>
        </p:nvSpPr>
        <p:spPr>
          <a:xfrm>
            <a:off x="1030486" y="6279237"/>
            <a:ext cx="177641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350651" y="6152078"/>
            <a:ext cx="2752011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2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Era NISQ (2020-2024)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350651" y="6604397"/>
            <a:ext cx="6009799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Dispositivos quânticos intermediários (NISQ) com limitações, mas já mostrando vantagens em problemas específicos.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120503"/>
            <a:ext cx="692943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 Estado Atual em 2024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43876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Hardware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036219"/>
            <a:ext cx="615029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Empresas como IBM, Google e Xanadu avançaram significativamente no número de qubits e redução de erros. Novas tecnologias, como qubits de átomos neutros e fotônicos, estão expandindo as possibilidades de escalabilidade.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438763"/>
            <a:ext cx="322480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Software e Algoritmos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23929" y="4036219"/>
            <a:ext cx="615029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Plataformas como Qiskit (IBM) e Cirq (Google) facilitam o desenvolvimento de algoritmos quânticos. Novos algoritmos estão sendo propostos para resolver problemas em áreas como logística, inteligência artificial e descoberta de medicamentos.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070390"/>
            <a:ext cx="666464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Aplicações e Indústrias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8" y="5141833"/>
            <a:ext cx="616982" cy="6169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3798" y="600563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Finanças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63798" y="6504265"/>
            <a:ext cx="4054078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Otimização de carteiras de investimentos.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042" y="5141833"/>
            <a:ext cx="616982" cy="6169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8042" y="600563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Farmacêutica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88042" y="6504265"/>
            <a:ext cx="405419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Aceleração da pesquisa de medicamentos.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404" y="5141833"/>
            <a:ext cx="616982" cy="6169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2404" y="600563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Segurança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2404" y="6504265"/>
            <a:ext cx="405419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Preparo para a criptografia pós-quântica.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11962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Desafios e o Futuro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4902" y="2606873"/>
            <a:ext cx="2128957" cy="1362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0385" y="3223974"/>
            <a:ext cx="117872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40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675" y="285369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Correção de Erros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400675" y="3352324"/>
            <a:ext cx="522684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Minimizar o impacto de ruídos e erros nos cálculos.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533" y="3984903"/>
            <a:ext cx="8489394" cy="15240"/>
          </a:xfrm>
          <a:prstGeom prst="roundRect">
            <a:avLst>
              <a:gd name="adj" fmla="val 242945"/>
            </a:avLst>
          </a:prstGeom>
          <a:solidFill>
            <a:srgbClr val="494A4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483" y="4030980"/>
            <a:ext cx="4257913" cy="13624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9905" y="4480798"/>
            <a:ext cx="178951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40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27779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Escalabilidade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65213" y="4776430"/>
            <a:ext cx="606885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Desenvolver sistemas com um número crescente de qubits.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409009"/>
            <a:ext cx="7424857" cy="15240"/>
          </a:xfrm>
          <a:prstGeom prst="roundRect">
            <a:avLst>
              <a:gd name="adj" fmla="val 242945"/>
            </a:avLst>
          </a:prstGeom>
          <a:solidFill>
            <a:srgbClr val="494A4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45" y="5455087"/>
            <a:ext cx="6386870" cy="136243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9548" y="5904905"/>
            <a:ext cx="179546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40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70190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Integração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9632" y="6200537"/>
            <a:ext cx="568868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Conectar computadores quânticos a sistemas clássicos.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751546"/>
            <a:ext cx="618172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Um Futuro Promissor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5822990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computação quântica continua a atrair investimentos significativos. A próxima década deve trazer computadores quânticos mais robustos, capazes de resolver problemas além do alcance da computação clássica.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838688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Conclusão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3910132"/>
            <a:ext cx="741640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computação quântica em 2024 é uma área em rápida evolução, com aplicações promissoras e desafios significativos. Seu impacto potencial em diversos setores a torna uma das tecnologias mais fascinantes e transformadoras da atualidade.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2024-12-15T17:33:50Z</dcterms:created>
  <dcterms:modified xsi:type="dcterms:W3CDTF">2024-12-15T17:33:50Z</dcterms:modified>
</cp:coreProperties>
</file>